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0"/>
  </p:handoutMasterIdLst>
  <p:sldIdLst>
    <p:sldId id="256" r:id="rId2"/>
    <p:sldId id="257" r:id="rId3"/>
    <p:sldId id="258" r:id="rId4"/>
    <p:sldId id="259" r:id="rId5"/>
    <p:sldId id="260" r:id="rId6"/>
    <p:sldId id="261" r:id="rId7"/>
    <p:sldId id="262" r:id="rId8"/>
    <p:sldId id="263" r:id="rId9"/>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fld id="{DF9E9EA7-3D67-451F-9826-292A51C94CCA}" type="datetimeFigureOut">
              <a:rPr lang="en-GB" smtClean="0"/>
              <a:t>20/04/2015</a:t>
            </a:fld>
            <a:endParaRPr lang="en-GB"/>
          </a:p>
        </p:txBody>
      </p:sp>
      <p:sp>
        <p:nvSpPr>
          <p:cNvPr id="4" name="Footer Placeholder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fld id="{879DC123-928B-4856-A96E-AAA5B4125F0B}" type="slidenum">
              <a:rPr lang="en-GB" smtClean="0"/>
              <a:t>‹#›</a:t>
            </a:fld>
            <a:endParaRPr lang="en-GB"/>
          </a:p>
        </p:txBody>
      </p:sp>
    </p:spTree>
    <p:extLst>
      <p:ext uri="{BB962C8B-B14F-4D97-AF65-F5344CB8AC3E}">
        <p14:creationId xmlns:p14="http://schemas.microsoft.com/office/powerpoint/2010/main" val="363495437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A8C01FAD-EC7D-4643-94F5-82FB71FD2B12}" type="datetimeFigureOut">
              <a:rPr lang="en-GB" smtClean="0"/>
              <a:t>20/04/2015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1AE4C4-BE91-4CEF-95B1-317B74A5A149}" type="slidenum">
              <a:rPr lang="en-GB" smtClean="0"/>
              <a:t>‹#›</a:t>
            </a:fld>
            <a:endParaRPr lang="en-GB"/>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C01FAD-EC7D-4643-94F5-82FB71FD2B12}" type="datetimeFigureOut">
              <a:rPr lang="en-GB" smtClean="0"/>
              <a:t>20/04/2015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1AE4C4-BE91-4CEF-95B1-317B74A5A14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C01FAD-EC7D-4643-94F5-82FB71FD2B12}" type="datetimeFigureOut">
              <a:rPr lang="en-GB" smtClean="0"/>
              <a:t>20/04/2015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1AE4C4-BE91-4CEF-95B1-317B74A5A149}"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C01FAD-EC7D-4643-94F5-82FB71FD2B12}" type="datetimeFigureOut">
              <a:rPr lang="en-GB" smtClean="0"/>
              <a:t>20/04/2015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1AE4C4-BE91-4CEF-95B1-317B74A5A149}"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A8C01FAD-EC7D-4643-94F5-82FB71FD2B12}" type="datetimeFigureOut">
              <a:rPr lang="en-GB" smtClean="0"/>
              <a:t>20/04/2015</a:t>
            </a:fld>
            <a:endParaRPr lang="en-GB"/>
          </a:p>
        </p:txBody>
      </p:sp>
      <p:sp>
        <p:nvSpPr>
          <p:cNvPr id="91" name="Footer Placeholder 90"/>
          <p:cNvSpPr>
            <a:spLocks noGrp="1"/>
          </p:cNvSpPr>
          <p:nvPr>
            <p:ph type="ftr" sz="quarter" idx="11"/>
          </p:nvPr>
        </p:nvSpPr>
        <p:spPr/>
        <p:txBody>
          <a:bodyPr/>
          <a:lstStyle/>
          <a:p>
            <a:endParaRPr lang="en-GB"/>
          </a:p>
        </p:txBody>
      </p:sp>
      <p:sp>
        <p:nvSpPr>
          <p:cNvPr id="92" name="Slide Number Placeholder 91"/>
          <p:cNvSpPr>
            <a:spLocks noGrp="1"/>
          </p:cNvSpPr>
          <p:nvPr>
            <p:ph type="sldNum" sz="quarter" idx="12"/>
          </p:nvPr>
        </p:nvSpPr>
        <p:spPr/>
        <p:txBody>
          <a:bodyPr/>
          <a:lstStyle/>
          <a:p>
            <a:fld id="{901AE4C4-BE91-4CEF-95B1-317B74A5A149}"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C01FAD-EC7D-4643-94F5-82FB71FD2B12}" type="datetimeFigureOut">
              <a:rPr lang="en-GB" smtClean="0"/>
              <a:t>20/04/2015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1AE4C4-BE91-4CEF-95B1-317B74A5A149}"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C01FAD-EC7D-4643-94F5-82FB71FD2B12}" type="datetimeFigureOut">
              <a:rPr lang="en-GB" smtClean="0"/>
              <a:t>20/04/2015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1AE4C4-BE91-4CEF-95B1-317B74A5A149}"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C01FAD-EC7D-4643-94F5-82FB71FD2B12}" type="datetimeFigureOut">
              <a:rPr lang="en-GB" smtClean="0"/>
              <a:t>20/04/2015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1AE4C4-BE91-4CEF-95B1-317B74A5A14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01FAD-EC7D-4643-94F5-82FB71FD2B12}" type="datetimeFigureOut">
              <a:rPr lang="en-GB" smtClean="0"/>
              <a:t>20/04/2015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1AE4C4-BE91-4CEF-95B1-317B74A5A14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8C01FAD-EC7D-4643-94F5-82FB71FD2B12}" type="datetimeFigureOut">
              <a:rPr lang="en-GB" smtClean="0"/>
              <a:t>20/04/2015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1AE4C4-BE91-4CEF-95B1-317B74A5A149}" type="slidenum">
              <a:rPr lang="en-GB" smtClean="0"/>
              <a:t>‹#›</a:t>
            </a:fld>
            <a:endParaRPr lang="en-GB"/>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A8C01FAD-EC7D-4643-94F5-82FB71FD2B12}" type="datetimeFigureOut">
              <a:rPr lang="en-GB" smtClean="0"/>
              <a:t>20/04/2015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1AE4C4-BE91-4CEF-95B1-317B74A5A149}" type="slidenum">
              <a:rPr lang="en-GB" smtClean="0"/>
              <a:t>‹#›</a:t>
            </a:fld>
            <a:endParaRPr lang="en-GB"/>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A8C01FAD-EC7D-4643-94F5-82FB71FD2B12}" type="datetimeFigureOut">
              <a:rPr lang="en-GB" smtClean="0"/>
              <a:t>20/04/2015</a:t>
            </a:fld>
            <a:endParaRPr lang="en-GB"/>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GB"/>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901AE4C4-BE91-4CEF-95B1-317B74A5A149}"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Part B</a:t>
            </a:r>
            <a:endParaRPr lang="en-GB" dirty="0"/>
          </a:p>
        </p:txBody>
      </p:sp>
      <p:sp>
        <p:nvSpPr>
          <p:cNvPr id="3" name="Subtitle 2"/>
          <p:cNvSpPr>
            <a:spLocks noGrp="1"/>
          </p:cNvSpPr>
          <p:nvPr>
            <p:ph type="subTitle" idx="1"/>
          </p:nvPr>
        </p:nvSpPr>
        <p:spPr/>
        <p:txBody>
          <a:bodyPr/>
          <a:lstStyle/>
          <a:p>
            <a:r>
              <a:rPr lang="en-GB" dirty="0" smtClean="0"/>
              <a:t>Chelsea’s Choice</a:t>
            </a:r>
          </a:p>
          <a:p>
            <a:r>
              <a:rPr lang="en-GB" dirty="0" smtClean="0"/>
              <a:t>By Mollie Hatcher</a:t>
            </a:r>
            <a:endParaRPr lang="en-GB" dirty="0"/>
          </a:p>
        </p:txBody>
      </p:sp>
    </p:spTree>
    <p:extLst>
      <p:ext uri="{BB962C8B-B14F-4D97-AF65-F5344CB8AC3E}">
        <p14:creationId xmlns:p14="http://schemas.microsoft.com/office/powerpoint/2010/main" val="4063238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5400" dirty="0" smtClean="0"/>
              <a:t>Part B</a:t>
            </a:r>
            <a:endParaRPr lang="en-GB" sz="5400" dirty="0"/>
          </a:p>
        </p:txBody>
      </p:sp>
      <p:sp>
        <p:nvSpPr>
          <p:cNvPr id="3" name="Content Placeholder 2"/>
          <p:cNvSpPr>
            <a:spLocks noGrp="1"/>
          </p:cNvSpPr>
          <p:nvPr>
            <p:ph idx="1"/>
          </p:nvPr>
        </p:nvSpPr>
        <p:spPr>
          <a:xfrm>
            <a:off x="457200" y="1600201"/>
            <a:ext cx="8229600" cy="4781127"/>
          </a:xfrm>
        </p:spPr>
        <p:txBody>
          <a:bodyPr>
            <a:normAutofit/>
          </a:bodyPr>
          <a:lstStyle/>
          <a:p>
            <a:pPr marL="0" indent="0">
              <a:buNone/>
            </a:pPr>
            <a:r>
              <a:rPr lang="en-GB" sz="3200" dirty="0"/>
              <a:t>For my Part B I have seen a production called Chelsea’s Choice. This is an educational piece of drama which is performed all over England. </a:t>
            </a:r>
            <a:r>
              <a:rPr lang="en-GB" sz="3200" dirty="0" smtClean="0"/>
              <a:t>I witnessed this show on 10</a:t>
            </a:r>
            <a:r>
              <a:rPr lang="en-GB" sz="3200" baseline="30000" dirty="0" smtClean="0"/>
              <a:t>th</a:t>
            </a:r>
            <a:r>
              <a:rPr lang="en-GB" sz="3200" dirty="0" smtClean="0"/>
              <a:t> March 2015 at Cranborne Middle School (my school) with the rest of year 8 and most of the teachers. </a:t>
            </a:r>
          </a:p>
          <a:p>
            <a:pPr marL="0" indent="0">
              <a:buNone/>
            </a:pPr>
            <a:r>
              <a:rPr lang="en-GB" sz="2800" dirty="0" smtClean="0"/>
              <a:t>There was no ticket and we were not allowed to take pictures because of the content of the play.</a:t>
            </a:r>
            <a:endParaRPr lang="en-GB" dirty="0"/>
          </a:p>
          <a:p>
            <a:endParaRPr lang="en-GB" sz="3200" dirty="0"/>
          </a:p>
        </p:txBody>
      </p:sp>
    </p:spTree>
    <p:extLst>
      <p:ext uri="{BB962C8B-B14F-4D97-AF65-F5344CB8AC3E}">
        <p14:creationId xmlns:p14="http://schemas.microsoft.com/office/powerpoint/2010/main" val="2516278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5400" dirty="0" smtClean="0"/>
              <a:t>Actors</a:t>
            </a:r>
            <a:endParaRPr lang="en-GB" sz="5400" dirty="0"/>
          </a:p>
        </p:txBody>
      </p:sp>
      <p:sp>
        <p:nvSpPr>
          <p:cNvPr id="3" name="Content Placeholder 2"/>
          <p:cNvSpPr>
            <a:spLocks noGrp="1"/>
          </p:cNvSpPr>
          <p:nvPr>
            <p:ph idx="1"/>
          </p:nvPr>
        </p:nvSpPr>
        <p:spPr>
          <a:xfrm>
            <a:off x="457200" y="1600200"/>
            <a:ext cx="8229600" cy="4997152"/>
          </a:xfrm>
        </p:spPr>
        <p:txBody>
          <a:bodyPr>
            <a:normAutofit lnSpcReduction="10000"/>
          </a:bodyPr>
          <a:lstStyle/>
          <a:p>
            <a:pPr marL="0" indent="0">
              <a:buNone/>
            </a:pPr>
            <a:r>
              <a:rPr lang="en-GB" dirty="0" smtClean="0"/>
              <a:t>Chelsea’s Choice is performed by many different actors but the ones who came to our school were:</a:t>
            </a:r>
          </a:p>
          <a:p>
            <a:pPr marL="0" indent="0">
              <a:buNone/>
            </a:pPr>
            <a:endParaRPr lang="en-GB" dirty="0"/>
          </a:p>
          <a:p>
            <a:pPr marL="0" indent="0" algn="r">
              <a:buNone/>
            </a:pPr>
            <a:r>
              <a:rPr lang="en-GB" dirty="0" smtClean="0"/>
              <a:t>                                                                     Christopher Laws</a:t>
            </a:r>
          </a:p>
          <a:p>
            <a:pPr marL="0" indent="0" algn="r">
              <a:buNone/>
            </a:pPr>
            <a:endParaRPr lang="en-GB" dirty="0"/>
          </a:p>
          <a:p>
            <a:pPr marL="0" indent="0">
              <a:buNone/>
            </a:pPr>
            <a:r>
              <a:rPr lang="en-GB" dirty="0" smtClean="0"/>
              <a:t>Franziska Brunzel-Roberts</a:t>
            </a:r>
          </a:p>
          <a:p>
            <a:pPr marL="0" indent="0" algn="r">
              <a:buNone/>
            </a:pPr>
            <a:endParaRPr lang="en-GB" dirty="0" smtClean="0"/>
          </a:p>
          <a:p>
            <a:pPr marL="0" indent="0" algn="r">
              <a:buNone/>
            </a:pPr>
            <a:r>
              <a:rPr lang="en-GB" dirty="0" smtClean="0"/>
              <a:t>Mitchell Snell</a:t>
            </a:r>
          </a:p>
          <a:p>
            <a:pPr marL="0" indent="0" algn="r">
              <a:buNone/>
            </a:pPr>
            <a:endParaRPr lang="en-GB" dirty="0"/>
          </a:p>
          <a:p>
            <a:pPr marL="0" indent="0">
              <a:buNone/>
            </a:pPr>
            <a:r>
              <a:rPr lang="en-GB" dirty="0" smtClean="0"/>
              <a:t>Alice Ferreira </a:t>
            </a:r>
          </a:p>
          <a:p>
            <a:pPr marL="0" indent="0" algn="r">
              <a:buNone/>
            </a:pPr>
            <a:endParaRPr lang="en-GB" dirty="0"/>
          </a:p>
          <a:p>
            <a:pPr marL="0" indent="0" algn="r">
              <a:buNone/>
            </a:pPr>
            <a:r>
              <a:rPr lang="en-GB" dirty="0" smtClean="0"/>
              <a:t>                                                                      </a:t>
            </a:r>
          </a:p>
          <a:p>
            <a:pPr marL="0" indent="0">
              <a:buNone/>
            </a:pPr>
            <a:endParaRPr lang="en-GB" dirty="0" smtClean="0"/>
          </a:p>
          <a:p>
            <a:pPr>
              <a:buFont typeface="Wingdings" pitchFamily="2" charset="2"/>
              <a:buChar char="v"/>
            </a:pPr>
            <a:endParaRPr lang="en-GB" dirty="0" smtClean="0"/>
          </a:p>
          <a:p>
            <a:pPr marL="0" indent="0">
              <a:buNone/>
            </a:pPr>
            <a:endParaRPr lang="en-GB" dirty="0"/>
          </a:p>
          <a:p>
            <a:pPr marL="0" indent="0">
              <a:buNone/>
            </a:pPr>
            <a:endParaRPr lang="en-GB" dirty="0"/>
          </a:p>
          <a:p>
            <a:pPr marL="0" indent="0">
              <a:buNone/>
            </a:pPr>
            <a:endParaRPr lang="en-GB" dirty="0" smtClean="0"/>
          </a:p>
          <a:p>
            <a:pPr marL="0" indent="0">
              <a:buNone/>
            </a:pPr>
            <a:endParaRPr lang="en-GB" dirty="0"/>
          </a:p>
        </p:txBody>
      </p:sp>
      <p:pic>
        <p:nvPicPr>
          <p:cNvPr id="10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2411186"/>
            <a:ext cx="7620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9114" y="3284984"/>
            <a:ext cx="7620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97302" y="4005064"/>
            <a:ext cx="889620" cy="111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1760" y="4869160"/>
            <a:ext cx="7620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4728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5400" dirty="0" smtClean="0"/>
              <a:t>What did I think?</a:t>
            </a:r>
            <a:endParaRPr lang="en-GB" sz="5400" dirty="0"/>
          </a:p>
        </p:txBody>
      </p:sp>
      <p:sp>
        <p:nvSpPr>
          <p:cNvPr id="3" name="Content Placeholder 2"/>
          <p:cNvSpPr>
            <a:spLocks noGrp="1"/>
          </p:cNvSpPr>
          <p:nvPr>
            <p:ph idx="1"/>
          </p:nvPr>
        </p:nvSpPr>
        <p:spPr/>
        <p:txBody>
          <a:bodyPr>
            <a:normAutofit/>
          </a:bodyPr>
          <a:lstStyle/>
          <a:p>
            <a:pPr marL="0" indent="0">
              <a:buNone/>
            </a:pPr>
            <a:r>
              <a:rPr lang="en-GB" sz="3200" dirty="0" smtClean="0"/>
              <a:t>I really liked the play because it really made me aware about the internet and the people around me and the acting was amazing. It was extremely overwhelming and it was very upsetting. It was for sure an experience I will never forget.</a:t>
            </a:r>
          </a:p>
          <a:p>
            <a:pPr marL="0" indent="0">
              <a:buNone/>
            </a:pPr>
            <a:r>
              <a:rPr lang="en-GB" sz="3200" dirty="0" smtClean="0"/>
              <a:t>Out of 5 I would give it a ………</a:t>
            </a:r>
            <a:endParaRPr lang="en-GB" sz="3200" dirty="0"/>
          </a:p>
        </p:txBody>
      </p:sp>
      <p:pic>
        <p:nvPicPr>
          <p:cNvPr id="2050"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96136" y="5028604"/>
            <a:ext cx="1121636" cy="1067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11960" y="5028604"/>
            <a:ext cx="1133091" cy="1078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71600" y="5065345"/>
            <a:ext cx="1121635" cy="1067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55776" y="5059890"/>
            <a:ext cx="1133091" cy="1078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50000"/>
          <a:stretch/>
        </p:blipFill>
        <p:spPr bwMode="auto">
          <a:xfrm>
            <a:off x="7371158" y="5059913"/>
            <a:ext cx="566545" cy="1078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8274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5400" dirty="0" smtClean="0"/>
              <a:t>How did it make me feel?</a:t>
            </a:r>
            <a:endParaRPr lang="en-GB" sz="5400" dirty="0"/>
          </a:p>
        </p:txBody>
      </p:sp>
      <p:sp>
        <p:nvSpPr>
          <p:cNvPr id="3" name="Content Placeholder 2"/>
          <p:cNvSpPr>
            <a:spLocks noGrp="1"/>
          </p:cNvSpPr>
          <p:nvPr>
            <p:ph idx="1"/>
          </p:nvPr>
        </p:nvSpPr>
        <p:spPr>
          <a:xfrm>
            <a:off x="467544" y="1484784"/>
            <a:ext cx="8219256" cy="4637112"/>
          </a:xfrm>
        </p:spPr>
        <p:txBody>
          <a:bodyPr>
            <a:normAutofit/>
          </a:bodyPr>
          <a:lstStyle/>
          <a:p>
            <a:pPr marL="0" indent="0">
              <a:buNone/>
            </a:pPr>
            <a:r>
              <a:rPr lang="en-GB" sz="2800" dirty="0" smtClean="0"/>
              <a:t>The play made me feel frightened and upset. It is quite easy to make someone to feel upset, but the fact that it made me and other people scared and frightened was a challenge. It was also quite comical so it did make me laugh in some parts of it. It made me feel like this because the things included in this performance could happen to me.</a:t>
            </a:r>
            <a:endParaRPr lang="en-GB" sz="28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4646252"/>
            <a:ext cx="1512168" cy="1644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1" y="4626549"/>
            <a:ext cx="1584176" cy="1663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113" y="4577416"/>
            <a:ext cx="2376264" cy="1789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5899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5400" dirty="0" smtClean="0"/>
              <a:t>What have I learnt</a:t>
            </a:r>
            <a:endParaRPr lang="en-GB" sz="5400" dirty="0"/>
          </a:p>
        </p:txBody>
      </p:sp>
      <p:sp>
        <p:nvSpPr>
          <p:cNvPr id="3" name="Content Placeholder 2"/>
          <p:cNvSpPr>
            <a:spLocks noGrp="1"/>
          </p:cNvSpPr>
          <p:nvPr>
            <p:ph idx="1"/>
          </p:nvPr>
        </p:nvSpPr>
        <p:spPr/>
        <p:txBody>
          <a:bodyPr>
            <a:normAutofit/>
          </a:bodyPr>
          <a:lstStyle/>
          <a:p>
            <a:pPr marL="0" indent="0">
              <a:buNone/>
            </a:pPr>
            <a:r>
              <a:rPr lang="en-GB" sz="3200" dirty="0" smtClean="0"/>
              <a:t>I have learnt that going on the internet or meeting up with people you don’t know can sometimes be dangerous and you should always make sure you are completely safe when online or just on the streets. But, you can still go on the internet, you don’t just have to never go on the internet again. It also makes me think twice about what I am putting online.</a:t>
            </a:r>
            <a:endParaRPr lang="en-GB" sz="3200" dirty="0"/>
          </a:p>
        </p:txBody>
      </p:sp>
    </p:spTree>
    <p:extLst>
      <p:ext uri="{BB962C8B-B14F-4D97-AF65-F5344CB8AC3E}">
        <p14:creationId xmlns:p14="http://schemas.microsoft.com/office/powerpoint/2010/main" val="2362134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5400" dirty="0" smtClean="0"/>
              <a:t>How it inspired me</a:t>
            </a:r>
            <a:endParaRPr lang="en-GB" sz="5400" dirty="0"/>
          </a:p>
        </p:txBody>
      </p:sp>
      <p:sp>
        <p:nvSpPr>
          <p:cNvPr id="3" name="Content Placeholder 2"/>
          <p:cNvSpPr>
            <a:spLocks noGrp="1"/>
          </p:cNvSpPr>
          <p:nvPr>
            <p:ph idx="1"/>
          </p:nvPr>
        </p:nvSpPr>
        <p:spPr/>
        <p:txBody>
          <a:bodyPr>
            <a:normAutofit/>
          </a:bodyPr>
          <a:lstStyle/>
          <a:p>
            <a:pPr marL="0" indent="0">
              <a:buNone/>
            </a:pPr>
            <a:r>
              <a:rPr lang="en-GB" sz="3200" dirty="0" smtClean="0"/>
              <a:t>Attending this arts event has inspired me to be more confident especially in my drama because the actors that came to our school were extremely confident and were so good at acting that it was actually making many people in the audience scared and worried for them.</a:t>
            </a:r>
            <a:endParaRPr lang="en-GB" sz="3200" dirty="0"/>
          </a:p>
        </p:txBody>
      </p:sp>
    </p:spTree>
    <p:extLst>
      <p:ext uri="{BB962C8B-B14F-4D97-AF65-F5344CB8AC3E}">
        <p14:creationId xmlns:p14="http://schemas.microsoft.com/office/powerpoint/2010/main" val="2975914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5400" dirty="0" smtClean="0"/>
              <a:t>Would I recommend it </a:t>
            </a:r>
            <a:endParaRPr lang="en-GB" sz="5400" dirty="0"/>
          </a:p>
        </p:txBody>
      </p:sp>
      <p:sp>
        <p:nvSpPr>
          <p:cNvPr id="3" name="Content Placeholder 2"/>
          <p:cNvSpPr>
            <a:spLocks noGrp="1"/>
          </p:cNvSpPr>
          <p:nvPr>
            <p:ph idx="1"/>
          </p:nvPr>
        </p:nvSpPr>
        <p:spPr/>
        <p:txBody>
          <a:bodyPr>
            <a:normAutofit/>
          </a:bodyPr>
          <a:lstStyle/>
          <a:p>
            <a:pPr marL="0" indent="0">
              <a:buNone/>
            </a:pPr>
            <a:r>
              <a:rPr lang="en-GB" sz="3200" dirty="0" smtClean="0"/>
              <a:t>I would recommend it because although it made me worried and frightened, it also made me feel safer in a way because I now know that it could happen and it has made me more aware about my surroundings. I would not recommend it to anyone younger than me though because it could be too overwhelming </a:t>
            </a:r>
            <a:r>
              <a:rPr lang="en-GB" sz="3200" smtClean="0"/>
              <a:t>for them.</a:t>
            </a:r>
            <a:endParaRPr lang="en-GB" sz="3200"/>
          </a:p>
        </p:txBody>
      </p:sp>
    </p:spTree>
    <p:extLst>
      <p:ext uri="{BB962C8B-B14F-4D97-AF65-F5344CB8AC3E}">
        <p14:creationId xmlns:p14="http://schemas.microsoft.com/office/powerpoint/2010/main" val="3448491917"/>
      </p:ext>
    </p:extLst>
  </p:cSld>
  <p:clrMapOvr>
    <a:masterClrMapping/>
  </p:clrMapOvr>
</p:sld>
</file>

<file path=ppt/theme/theme1.xml><?xml version="1.0" encoding="utf-8"?>
<a:theme xmlns:a="http://schemas.openxmlformats.org/drawingml/2006/main" name="Thatc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57</TotalTime>
  <Words>446</Words>
  <Application>Microsoft Office PowerPoint</Application>
  <PresentationFormat>On-screen Show (4:3)</PresentationFormat>
  <Paragraphs>33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Thatch</vt:lpstr>
      <vt:lpstr>Part B</vt:lpstr>
      <vt:lpstr>Part B</vt:lpstr>
      <vt:lpstr>Actors</vt:lpstr>
      <vt:lpstr>What did I think?</vt:lpstr>
      <vt:lpstr>How did it make me feel?</vt:lpstr>
      <vt:lpstr>What have I learnt</vt:lpstr>
      <vt:lpstr>How it inspired me</vt:lpstr>
      <vt:lpstr>Would I recommend it </vt:lpstr>
    </vt:vector>
  </TitlesOfParts>
  <Company>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B</dc:title>
  <dc:creator>Mollie Hatcher</dc:creator>
  <cp:lastModifiedBy>Mollie Hatcher</cp:lastModifiedBy>
  <cp:revision>7</cp:revision>
  <cp:lastPrinted>2015-04-20T12:24:35Z</cp:lastPrinted>
  <dcterms:created xsi:type="dcterms:W3CDTF">2015-03-11T14:59:27Z</dcterms:created>
  <dcterms:modified xsi:type="dcterms:W3CDTF">2015-04-20T12:29:16Z</dcterms:modified>
</cp:coreProperties>
</file>